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2"/>
  </p:notesMasterIdLst>
  <p:sldIdLst>
    <p:sldId id="256" r:id="rId2"/>
    <p:sldId id="463" r:id="rId3"/>
    <p:sldId id="398" r:id="rId4"/>
    <p:sldId id="484" r:id="rId5"/>
    <p:sldId id="483" r:id="rId6"/>
    <p:sldId id="492" r:id="rId7"/>
    <p:sldId id="491" r:id="rId8"/>
    <p:sldId id="493" r:id="rId9"/>
    <p:sldId id="494" r:id="rId10"/>
    <p:sldId id="657" r:id="rId11"/>
    <p:sldId id="658" r:id="rId12"/>
    <p:sldId id="661" r:id="rId13"/>
    <p:sldId id="419" r:id="rId14"/>
    <p:sldId id="655" r:id="rId15"/>
    <p:sldId id="656" r:id="rId16"/>
    <p:sldId id="490" r:id="rId17"/>
    <p:sldId id="466" r:id="rId18"/>
    <p:sldId id="659" r:id="rId19"/>
    <p:sldId id="662" r:id="rId20"/>
    <p:sldId id="660" r:id="rId21"/>
    <p:sldId id="663" r:id="rId22"/>
    <p:sldId id="664" r:id="rId23"/>
    <p:sldId id="665" r:id="rId24"/>
    <p:sldId id="666" r:id="rId25"/>
    <p:sldId id="477" r:id="rId26"/>
    <p:sldId id="399" r:id="rId27"/>
    <p:sldId id="409" r:id="rId28"/>
    <p:sldId id="481" r:id="rId29"/>
    <p:sldId id="482" r:id="rId30"/>
    <p:sldId id="66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11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8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github.com/soyuztechnologies/Corporate_Full_Stack_Training/blob/master/Day%207/i18n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p.com/documents/2018/02/f0148939-f27c-0010-82c7-eda71af511fa.html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hyperlink" Target="https://github.com/soyuztechnologies/Corporate_Full_Stack_Training/blob/master/Day%207/GetEntitySet.txt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10" Type="http://schemas.openxmlformats.org/officeDocument/2006/relationships/image" Target="../media/image2.png"/><Relationship Id="rId4" Type="http://schemas.openxmlformats.org/officeDocument/2006/relationships/image" Target="../media/image41.tiff"/><Relationship Id="rId9" Type="http://schemas.openxmlformats.org/officeDocument/2006/relationships/hyperlink" Target="https://anubhavtraining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%27ANATR%27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%27ANATR%27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ui5.hana.ondemand.com/docs/topics/6c47b2b39db9404582994070ec3d57a2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ervices.odata.org/" TargetMode="External"/><Relationship Id="rId4" Type="http://schemas.openxmlformats.org/officeDocument/2006/relationships/hyperlink" Target="https://services.odata.org/V2/Northwind/Northwind.sv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Northwind/Northwind.svc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3: </a:t>
            </a:r>
            <a:r>
              <a:rPr lang="en-IN" dirty="0"/>
              <a:t>Entity Selection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4765-9FCA-43E7-B7AC-867085BF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7"/>
            <a:ext cx="5310964" cy="325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B6DE7-8634-46F0-B2C4-DA7CA85B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66" y="1333087"/>
            <a:ext cx="5333151" cy="325738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1EB097D-8946-4565-8EE8-7FC9501C6DF7}"/>
              </a:ext>
            </a:extLst>
          </p:cNvPr>
          <p:cNvSpPr/>
          <p:nvPr/>
        </p:nvSpPr>
        <p:spPr>
          <a:xfrm>
            <a:off x="5735835" y="2346406"/>
            <a:ext cx="720331" cy="12307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AFC7F-D861-4456-B3CE-867AC2A001B0}"/>
              </a:ext>
            </a:extLst>
          </p:cNvPr>
          <p:cNvSpPr txBox="1"/>
          <p:nvPr/>
        </p:nvSpPr>
        <p:spPr>
          <a:xfrm>
            <a:off x="424872" y="4987636"/>
            <a:ext cx="514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3.1 Object Selection(to be viewed in Master Page)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EAA9-3A81-40F0-B8C2-93811C0D4513}"/>
              </a:ext>
            </a:extLst>
          </p:cNvPr>
          <p:cNvSpPr txBox="1"/>
          <p:nvPr/>
        </p:nvSpPr>
        <p:spPr>
          <a:xfrm>
            <a:off x="6530109" y="4987636"/>
            <a:ext cx="523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3.2 Line Item Selection (to be viewed in Detail page)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EE05408-0EA3-403D-A547-F46901C3C47C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37193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4: </a:t>
            </a:r>
            <a:r>
              <a:rPr lang="en-IN" dirty="0"/>
              <a:t>Finalizing the Project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0314-95F5-4EE6-930E-603910199CE2}"/>
              </a:ext>
            </a:extLst>
          </p:cNvPr>
          <p:cNvSpPr txBox="1"/>
          <p:nvPr/>
        </p:nvSpPr>
        <p:spPr>
          <a:xfrm>
            <a:off x="6271490" y="732923"/>
            <a:ext cx="47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Step5: </a:t>
            </a:r>
            <a:r>
              <a:rPr lang="en-US" dirty="0"/>
              <a:t>Run the project from Run Configuration</a:t>
            </a:r>
            <a:endParaRPr lang="en-IN" b="1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4F0FDCF-8D4F-4AF6-99E9-FBCAFEBB215D}"/>
              </a:ext>
            </a:extLst>
          </p:cNvPr>
          <p:cNvSpPr/>
          <p:nvPr/>
        </p:nvSpPr>
        <p:spPr>
          <a:xfrm>
            <a:off x="8354230" y="2418859"/>
            <a:ext cx="363337" cy="7204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1E7BED-ABD6-4F0F-A467-EC00A4769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" t="5912" r="5160" b="15978"/>
          <a:stretch/>
        </p:blipFill>
        <p:spPr>
          <a:xfrm>
            <a:off x="9026925" y="2399739"/>
            <a:ext cx="3070452" cy="883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685860-6608-4CF6-8AD1-85B87B896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87" y="1333087"/>
            <a:ext cx="1573086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533B42-694A-4C06-93F7-3F5CFBE2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2" y="1228894"/>
            <a:ext cx="5565420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EA29DD-FFCC-4CC0-8689-BA4FA6D097D8}"/>
              </a:ext>
            </a:extLst>
          </p:cNvPr>
          <p:cNvCxnSpPr>
            <a:cxnSpLocks/>
          </p:cNvCxnSpPr>
          <p:nvPr/>
        </p:nvCxnSpPr>
        <p:spPr>
          <a:xfrm>
            <a:off x="6271489" y="779090"/>
            <a:ext cx="1" cy="437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3">
            <a:extLst>
              <a:ext uri="{FF2B5EF4-FFF2-40B4-BE49-F238E27FC236}">
                <a16:creationId xmlns:a16="http://schemas.microsoft.com/office/drawing/2014/main" id="{9C3FC60D-4FE0-4DB7-8F35-CFC64480257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68150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78459-C71F-40A4-A96A-FA85FFCAC893}"/>
              </a:ext>
            </a:extLst>
          </p:cNvPr>
          <p:cNvSpPr txBox="1"/>
          <p:nvPr/>
        </p:nvSpPr>
        <p:spPr>
          <a:xfrm>
            <a:off x="424872" y="923699"/>
            <a:ext cx="768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Project With Northwind OData Services (</a:t>
            </a:r>
            <a:r>
              <a:rPr lang="en-US" dirty="0">
                <a:hlinkClick r:id="rId4"/>
              </a:rPr>
              <a:t>i18n File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AE0D3-7724-4A82-9E60-7C5EF52A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293031"/>
            <a:ext cx="10861964" cy="509853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BD3A3D-EEF8-45CE-976C-48B0691CA0F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26049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478939-3A88-40E1-A14B-8EBD26944CF9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EDAD5-F60E-430F-80AC-0B5FBE826518}"/>
              </a:ext>
            </a:extLst>
          </p:cNvPr>
          <p:cNvSpPr/>
          <p:nvPr/>
        </p:nvSpPr>
        <p:spPr>
          <a:xfrm>
            <a:off x="213360" y="3558540"/>
            <a:ext cx="2895600" cy="80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  <a:p>
            <a:pPr algn="ctr"/>
            <a:r>
              <a:rPr lang="en-US" dirty="0"/>
              <a:t>Backend -- BES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60B-1CB0-4A6E-B5E0-853CBB66CDC7}"/>
              </a:ext>
            </a:extLst>
          </p:cNvPr>
          <p:cNvSpPr/>
          <p:nvPr/>
        </p:nvSpPr>
        <p:spPr>
          <a:xfrm>
            <a:off x="998220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C50CCC-C372-48A4-A7F0-7B069BEF79BB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1988820" y="1396183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796C9-7FFD-461E-A1C9-57B8B3B2469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661160" y="4360273"/>
            <a:ext cx="0" cy="239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E9F26-7609-417B-B327-BFC30382C92B}"/>
              </a:ext>
            </a:extLst>
          </p:cNvPr>
          <p:cNvSpPr/>
          <p:nvPr/>
        </p:nvSpPr>
        <p:spPr>
          <a:xfrm>
            <a:off x="541020" y="1806046"/>
            <a:ext cx="2895600" cy="794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D92EDA-B7A6-46DF-AE40-0C0C71DEF11E}"/>
              </a:ext>
            </a:extLst>
          </p:cNvPr>
          <p:cNvSpPr/>
          <p:nvPr/>
        </p:nvSpPr>
        <p:spPr>
          <a:xfrm>
            <a:off x="1251725" y="1910747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C90F5-933E-42D4-A1B6-2819D1917E31}"/>
              </a:ext>
            </a:extLst>
          </p:cNvPr>
          <p:cNvSpPr/>
          <p:nvPr/>
        </p:nvSpPr>
        <p:spPr>
          <a:xfrm>
            <a:off x="1335405" y="2264349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C28D98-D2B4-49B3-A283-AC59EC2E4E9A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1661160" y="2600053"/>
            <a:ext cx="327660" cy="958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54967-A253-4180-8FAA-60109536E736}"/>
              </a:ext>
            </a:extLst>
          </p:cNvPr>
          <p:cNvSpPr txBox="1"/>
          <p:nvPr/>
        </p:nvSpPr>
        <p:spPr>
          <a:xfrm>
            <a:off x="5859780" y="970954"/>
            <a:ext cx="5920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Fiori Central HUB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  <a:p>
            <a:r>
              <a:rPr lang="en-US" dirty="0"/>
              <a:t>SAP Netweaver 7.4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70D0E5-FFDE-42B2-9997-A66CE77E60D4}"/>
              </a:ext>
            </a:extLst>
          </p:cNvPr>
          <p:cNvSpPr/>
          <p:nvPr/>
        </p:nvSpPr>
        <p:spPr>
          <a:xfrm>
            <a:off x="3291840" y="351201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B7E55-C298-430A-B76B-EEBFD9074061}"/>
              </a:ext>
            </a:extLst>
          </p:cNvPr>
          <p:cNvSpPr/>
          <p:nvPr/>
        </p:nvSpPr>
        <p:spPr>
          <a:xfrm>
            <a:off x="3168426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0212EC-77F7-4427-8EEC-940148031CB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831366" y="402336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624E4C9-5EA1-475A-8C72-947FA15E203B}"/>
              </a:ext>
            </a:extLst>
          </p:cNvPr>
          <p:cNvSpPr/>
          <p:nvPr/>
        </p:nvSpPr>
        <p:spPr>
          <a:xfrm>
            <a:off x="4465320" y="348875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B983FF-8EC9-4147-A9D5-BFD26530ED35}"/>
              </a:ext>
            </a:extLst>
          </p:cNvPr>
          <p:cNvSpPr/>
          <p:nvPr/>
        </p:nvSpPr>
        <p:spPr>
          <a:xfrm>
            <a:off x="4341906" y="457627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8B086B-C90F-4AFF-879E-5CE8D15AB47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5004846" y="400010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140EC-C87C-419F-8651-56B096AAD2B8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988820" y="2600053"/>
            <a:ext cx="1844040" cy="91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1DEF7-9BB8-44A9-A5A0-8DC100057DC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88820" y="2573606"/>
            <a:ext cx="3017520" cy="915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B3F6D1-B6FB-4DBA-9D65-F8842B7FBB93}"/>
              </a:ext>
            </a:extLst>
          </p:cNvPr>
          <p:cNvSpPr/>
          <p:nvPr/>
        </p:nvSpPr>
        <p:spPr>
          <a:xfrm>
            <a:off x="1722120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44250B-3C75-451F-B746-376ADC5D3173}"/>
              </a:ext>
            </a:extLst>
          </p:cNvPr>
          <p:cNvSpPr/>
          <p:nvPr/>
        </p:nvSpPr>
        <p:spPr>
          <a:xfrm>
            <a:off x="2853690" y="2983469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B86E86-A240-441C-A264-F16F08B4FE0C}"/>
              </a:ext>
            </a:extLst>
          </p:cNvPr>
          <p:cNvSpPr/>
          <p:nvPr/>
        </p:nvSpPr>
        <p:spPr>
          <a:xfrm>
            <a:off x="3823746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FA13B1-C696-4EB6-A0C6-D83B1456904F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92067E-689C-448B-AF50-2CA5E299A7ED}"/>
              </a:ext>
            </a:extLst>
          </p:cNvPr>
          <p:cNvSpPr txBox="1"/>
          <p:nvPr/>
        </p:nvSpPr>
        <p:spPr>
          <a:xfrm>
            <a:off x="3436620" y="1719984"/>
            <a:ext cx="230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Fiori Frontend System – FES</a:t>
            </a:r>
          </a:p>
          <a:p>
            <a:r>
              <a:rPr lang="en-US" dirty="0"/>
              <a:t>Gateway system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2A4779F7-6720-4FA8-86F2-6662F3DEA1E6}"/>
              </a:ext>
            </a:extLst>
          </p:cNvPr>
          <p:cNvSpPr/>
          <p:nvPr/>
        </p:nvSpPr>
        <p:spPr>
          <a:xfrm>
            <a:off x="640080" y="2133600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12492B9D-7EE3-4928-8171-E41E25E558DA}"/>
              </a:ext>
            </a:extLst>
          </p:cNvPr>
          <p:cNvSpPr/>
          <p:nvPr/>
        </p:nvSpPr>
        <p:spPr>
          <a:xfrm>
            <a:off x="2828168" y="4053761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8BF78-D098-4696-B65E-74631F931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61967"/>
            <a:ext cx="716699" cy="70788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964978C3-51AA-4DBE-A518-D55E775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D8ACC5F1-9AE5-4E22-9932-99AE3DAB2D3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1667883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A6C71E-3957-47AD-84EC-CA60C75140AE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F87D3-32D0-493A-9B11-002EE2398F19}"/>
              </a:ext>
            </a:extLst>
          </p:cNvPr>
          <p:cNvSpPr/>
          <p:nvPr/>
        </p:nvSpPr>
        <p:spPr>
          <a:xfrm>
            <a:off x="541020" y="2936862"/>
            <a:ext cx="2895600" cy="96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0B25C-C313-46DE-B05D-3B9A1926EDCC}"/>
              </a:ext>
            </a:extLst>
          </p:cNvPr>
          <p:cNvSpPr/>
          <p:nvPr/>
        </p:nvSpPr>
        <p:spPr>
          <a:xfrm>
            <a:off x="1325880" y="3977853"/>
            <a:ext cx="1325880" cy="38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99EE5-72AC-4972-AE41-A7B7ED8D4EF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988820" y="1396183"/>
            <a:ext cx="0" cy="624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BB442-5D09-4E29-AB8D-CB2949C4DE5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988820" y="3900471"/>
            <a:ext cx="0" cy="77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5182-0ABC-4C59-BB77-60DEE1931349}"/>
              </a:ext>
            </a:extLst>
          </p:cNvPr>
          <p:cNvSpPr/>
          <p:nvPr/>
        </p:nvSpPr>
        <p:spPr>
          <a:xfrm>
            <a:off x="541020" y="2020455"/>
            <a:ext cx="2895600" cy="11014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C60C1-C99B-43EA-9D76-60F2A0C3E499}"/>
              </a:ext>
            </a:extLst>
          </p:cNvPr>
          <p:cNvSpPr/>
          <p:nvPr/>
        </p:nvSpPr>
        <p:spPr>
          <a:xfrm>
            <a:off x="1266966" y="2205849"/>
            <a:ext cx="1474190" cy="4249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C26-C9FA-4629-96CE-F8375D5E61F0}"/>
              </a:ext>
            </a:extLst>
          </p:cNvPr>
          <p:cNvSpPr/>
          <p:nvPr/>
        </p:nvSpPr>
        <p:spPr>
          <a:xfrm>
            <a:off x="1350646" y="2559452"/>
            <a:ext cx="1306830" cy="3157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24716-1902-48B1-8F4C-82E5B07FB76A}"/>
              </a:ext>
            </a:extLst>
          </p:cNvPr>
          <p:cNvSpPr txBox="1"/>
          <p:nvPr/>
        </p:nvSpPr>
        <p:spPr>
          <a:xfrm>
            <a:off x="5859780" y="970954"/>
            <a:ext cx="5920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Embedded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6B9462-BD7E-4ECD-A7F3-AE9CB58330F3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6BCDC-8615-4F9A-A7C9-BE1323545C2B}"/>
              </a:ext>
            </a:extLst>
          </p:cNvPr>
          <p:cNvSpPr txBox="1"/>
          <p:nvPr/>
        </p:nvSpPr>
        <p:spPr>
          <a:xfrm>
            <a:off x="544022" y="4965341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SAP_UI and SAP_GWFND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A5E091-D58B-4054-BA1C-57071E9D6A3B}"/>
              </a:ext>
            </a:extLst>
          </p:cNvPr>
          <p:cNvCxnSpPr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22FBA-09BB-41A9-AD39-D688EAB3B2C8}"/>
              </a:ext>
            </a:extLst>
          </p:cNvPr>
          <p:cNvSpPr/>
          <p:nvPr/>
        </p:nvSpPr>
        <p:spPr>
          <a:xfrm>
            <a:off x="5925078" y="49412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87DDACA-EF17-41E8-8BA7-D81717B4259A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4BDF58-C8A7-4419-AD3D-F5E74CB07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869C1120-72F8-4430-BE9C-0F6A0C57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4DC232A-9E42-41DF-8FA2-F48FE031F50D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377039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Sap odata (v2)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No</a:t>
            </a:r>
            <a:r>
              <a:rPr lang="en-IN" dirty="0">
                <a:solidFill>
                  <a:srgbClr val="000000"/>
                </a:solidFill>
              </a:rPr>
              <a:t>rthwind OData services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718070"/>
            <a:ext cx="375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EPM Data model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ABAP SEGW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Creating OData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Building GetEntitySet Method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324433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31" y="4129965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20799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5928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E0F81D7-EAA6-4645-8FAF-4EBC874E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804424" y="2844225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59A31C-A1AF-4990-80A9-AACA104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224E4B-4286-43FE-BF7A-6228729A36E9}"/>
              </a:ext>
            </a:extLst>
          </p:cNvPr>
          <p:cNvSpPr txBox="1"/>
          <p:nvPr/>
        </p:nvSpPr>
        <p:spPr>
          <a:xfrm>
            <a:off x="424873" y="799529"/>
            <a:ext cx="9172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OData v2 is a set of new standards which are add-ons to SAP OData V1, and these are as follows: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Client-side sorting and filtering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All requests can be batched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All data is cached in the model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Automatic Message handling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You can read more about SAP OData v2 vs OData v1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42C40"/>
                </a:solidFill>
                <a:effectLst/>
                <a:hlinkClick r:id="rId2"/>
              </a:rPr>
              <a:t>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57D94E-329C-49C3-938B-9D0141770F44}"/>
              </a:ext>
            </a:extLst>
          </p:cNvPr>
          <p:cNvSpPr txBox="1"/>
          <p:nvPr/>
        </p:nvSpPr>
        <p:spPr>
          <a:xfrm>
            <a:off x="507609" y="4093208"/>
            <a:ext cx="9679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Northwind is publicly available OData service. You can use this freely available OData service to learn how to use and consume OData service in SAPUI5 applications with SAP 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WebIDE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free OData service: </a:t>
            </a:r>
            <a:r>
              <a:rPr lang="en-IN" b="0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https://services.odata.org/</a:t>
            </a:r>
            <a:endParaRPr lang="en-IN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D4338E7-C6BF-47DB-B4D5-A1F2690BC56C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ooper Black" panose="0208090404030B020404" pitchFamily="18" charset="0"/>
              </a:rPr>
              <a:t>SAP OData V2 (Version 2)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Cooper Black" panose="0208090404030B0204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35B7260-3F59-4D0D-A16C-2B4AAE19BE8A}"/>
              </a:ext>
            </a:extLst>
          </p:cNvPr>
          <p:cNvSpPr txBox="1">
            <a:spLocks/>
          </p:cNvSpPr>
          <p:nvPr/>
        </p:nvSpPr>
        <p:spPr>
          <a:xfrm>
            <a:off x="261764" y="330829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19704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189B8-2186-44A8-A75F-DD492285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7" y="2091212"/>
            <a:ext cx="2429164" cy="2675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1B9E32-7A3A-4A64-AF0A-5191CB59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93" y="2072863"/>
            <a:ext cx="4047833" cy="26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5F263-407D-4E56-8F1A-0DE1625C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718" y="2072862"/>
            <a:ext cx="3638659" cy="2675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Fiori Application From Template which Consumes Northwind OData service</a:t>
            </a:r>
          </a:p>
          <a:p>
            <a:endParaRPr lang="en-US" dirty="0"/>
          </a:p>
          <a:p>
            <a:r>
              <a:rPr lang="en-US" b="1" dirty="0"/>
              <a:t>Step1: </a:t>
            </a:r>
            <a:r>
              <a:rPr lang="en-US" dirty="0"/>
              <a:t>Starting Project from Template</a:t>
            </a:r>
            <a:endParaRPr lang="en-IN" b="1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2B2F87C-2FBD-43D3-AB10-61AD9478E7A0}"/>
              </a:ext>
            </a:extLst>
          </p:cNvPr>
          <p:cNvSpPr/>
          <p:nvPr/>
        </p:nvSpPr>
        <p:spPr>
          <a:xfrm>
            <a:off x="2993751" y="3064162"/>
            <a:ext cx="481691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5CD809-49F4-45C3-ABB4-EC4ECD5A8D46}"/>
              </a:ext>
            </a:extLst>
          </p:cNvPr>
          <p:cNvSpPr/>
          <p:nvPr/>
        </p:nvSpPr>
        <p:spPr>
          <a:xfrm>
            <a:off x="7825777" y="3064162"/>
            <a:ext cx="472456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66465-D91E-4EB0-867A-7B6A793E4FAD}"/>
              </a:ext>
            </a:extLst>
          </p:cNvPr>
          <p:cNvSpPr txBox="1"/>
          <p:nvPr/>
        </p:nvSpPr>
        <p:spPr>
          <a:xfrm>
            <a:off x="448854" y="4892244"/>
            <a:ext cx="254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From Template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F958-B324-4948-9921-0111D592D702}"/>
              </a:ext>
            </a:extLst>
          </p:cNvPr>
          <p:cNvSpPr txBox="1"/>
          <p:nvPr/>
        </p:nvSpPr>
        <p:spPr>
          <a:xfrm>
            <a:off x="3832605" y="4936896"/>
            <a:ext cx="415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Selection (Fiori Application)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9B05E-D5B9-4276-9F85-9CEAAA974547}"/>
              </a:ext>
            </a:extLst>
          </p:cNvPr>
          <p:cNvSpPr txBox="1"/>
          <p:nvPr/>
        </p:nvSpPr>
        <p:spPr>
          <a:xfrm>
            <a:off x="8931564" y="4937556"/>
            <a:ext cx="3260436" cy="3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Type &amp; Layout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88567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2: </a:t>
            </a:r>
            <a:r>
              <a:rPr lang="en-IN" dirty="0"/>
              <a:t>Data Source and Service Selection</a:t>
            </a:r>
          </a:p>
          <a:p>
            <a:r>
              <a:rPr lang="en-IN" b="1" dirty="0"/>
              <a:t> service url: </a:t>
            </a:r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11C4A-D237-4393-B665-989B82A0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2" y="1561082"/>
            <a:ext cx="9892146" cy="477795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8D6B124-12AF-4412-A225-944C8B98B35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13137</TotalTime>
  <Words>1512</Words>
  <Application>Microsoft Office PowerPoint</Application>
  <PresentationFormat>Widescreen</PresentationFormat>
  <Paragraphs>268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631</cp:revision>
  <dcterms:created xsi:type="dcterms:W3CDTF">2016-07-10T03:33:26Z</dcterms:created>
  <dcterms:modified xsi:type="dcterms:W3CDTF">2021-05-22T12:26:24Z</dcterms:modified>
</cp:coreProperties>
</file>